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1" r:id="rId4"/>
    <p:sldId id="295" r:id="rId5"/>
    <p:sldId id="296" r:id="rId6"/>
    <p:sldId id="311" r:id="rId7"/>
    <p:sldId id="297" r:id="rId8"/>
    <p:sldId id="300" r:id="rId9"/>
    <p:sldId id="313" r:id="rId10"/>
    <p:sldId id="305" r:id="rId11"/>
    <p:sldId id="320" r:id="rId12"/>
    <p:sldId id="314" r:id="rId13"/>
    <p:sldId id="312" r:id="rId14"/>
    <p:sldId id="301" r:id="rId15"/>
    <p:sldId id="277" r:id="rId16"/>
    <p:sldId id="302" r:id="rId17"/>
    <p:sldId id="315" r:id="rId18"/>
    <p:sldId id="306" r:id="rId19"/>
    <p:sldId id="307" r:id="rId20"/>
    <p:sldId id="308" r:id="rId21"/>
    <p:sldId id="279" r:id="rId22"/>
    <p:sldId id="309" r:id="rId23"/>
    <p:sldId id="310" r:id="rId24"/>
    <p:sldId id="316" r:id="rId25"/>
    <p:sldId id="317" r:id="rId26"/>
    <p:sldId id="31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07" autoAdjust="0"/>
  </p:normalViewPr>
  <p:slideViewPr>
    <p:cSldViewPr>
      <p:cViewPr>
        <p:scale>
          <a:sx n="60" d="100"/>
          <a:sy n="60" d="100"/>
        </p:scale>
        <p:origin x="-1656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5ED7-70DF-4F6E-ABFF-62780A2EA926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76BF-13AD-4727-9C33-4D35E72F5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5ED7-70DF-4F6E-ABFF-62780A2EA926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76BF-13AD-4727-9C33-4D35E72F5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5ED7-70DF-4F6E-ABFF-62780A2EA926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76BF-13AD-4727-9C33-4D35E72F5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5ED7-70DF-4F6E-ABFF-62780A2EA926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76BF-13AD-4727-9C33-4D35E72F5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5ED7-70DF-4F6E-ABFF-62780A2EA926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76BF-13AD-4727-9C33-4D35E72F5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5ED7-70DF-4F6E-ABFF-62780A2EA926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76BF-13AD-4727-9C33-4D35E72F5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5ED7-70DF-4F6E-ABFF-62780A2EA926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76BF-13AD-4727-9C33-4D35E72F5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5ED7-70DF-4F6E-ABFF-62780A2EA926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76BF-13AD-4727-9C33-4D35E72F5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5ED7-70DF-4F6E-ABFF-62780A2EA926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76BF-13AD-4727-9C33-4D35E72F5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5ED7-70DF-4F6E-ABFF-62780A2EA926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76BF-13AD-4727-9C33-4D35E72F5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5ED7-70DF-4F6E-ABFF-62780A2EA926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76BF-13AD-4727-9C33-4D35E72F5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85ED7-70DF-4F6E-ABFF-62780A2EA926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676BF-13AD-4727-9C33-4D35E72F5B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jpeg"/><Relationship Id="rId7" Type="http://schemas.openxmlformats.org/officeDocument/2006/relationships/image" Target="../media/image46.jpeg"/><Relationship Id="rId2" Type="http://schemas.openxmlformats.org/officeDocument/2006/relationships/hyperlink" Target="&#1089;&#1086;&#1074;&#1072;(online-video-cutter.com)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IMG_5638%20(online-video-cutter.com)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IMG_5639%20(online-video-cutter.com).mp4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hyperlink" Target="&#1052;&#1086;&#1081;%20&#1092;&#1080;&#1083;&#1100;&#1084;.wlmp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8cc/00007dfb-89d50196/img11.jpg"/>
          <p:cNvPicPr/>
          <p:nvPr/>
        </p:nvPicPr>
        <p:blipFill>
          <a:blip r:embed="rId2" cstate="print"/>
          <a:srcRect r="1936" b="58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188641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Муниципальное  дошкольное  образовательное учреждение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детский сад комбинированного  вида №4  «Сказка»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3429000"/>
            <a:ext cx="7380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Проект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«Жили-были птахи</a:t>
            </a: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1907703" y="4670560"/>
            <a:ext cx="712879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endParaRPr lang="ru-RU" sz="14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Составители: </a:t>
            </a:r>
            <a:r>
              <a:rPr lang="ru-RU" sz="14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Прозорова</a:t>
            </a:r>
            <a:r>
              <a:rPr lang="ru-RU" sz="1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Татьяна Юрьевна</a:t>
            </a:r>
          </a:p>
          <a:p>
            <a:pPr algn="r"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воспитатель высшей квалификационной категории </a:t>
            </a:r>
          </a:p>
          <a:p>
            <a:pPr algn="ctr"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Фадеева  Наталья Юрьевна </a:t>
            </a:r>
          </a:p>
          <a:p>
            <a:pPr algn="r">
              <a:buNone/>
            </a:pPr>
            <a:r>
              <a:rPr lang="ru-RU" sz="1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воспитатель высшей  квалификационной категории </a:t>
            </a:r>
          </a:p>
          <a:p>
            <a:pPr algn="r">
              <a:buNone/>
            </a:pPr>
            <a:endParaRPr lang="ru-RU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</a:t>
            </a:r>
          </a:p>
          <a:p>
            <a:pPr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г.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Кировград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2018г.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Дидактическая игра  «Птицы»</a:t>
            </a:r>
            <a:endParaRPr lang="ru-RU" sz="3200" dirty="0"/>
          </a:p>
        </p:txBody>
      </p:sp>
      <p:pic>
        <p:nvPicPr>
          <p:cNvPr id="3" name="Picture 3" descr="C:\Users\Татьяна\Desktop\ПРОЕКТ Жили были птахи.         12.02.2018г\ФОТО\IMG_20180213_161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340768"/>
            <a:ext cx="4608512" cy="345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C:\Users\Татьяна\Desktop\ПРОЕКТ Жили были птахи.         12.02.2018г\ФОТО\IMG_20180213_1616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852936"/>
            <a:ext cx="4800533" cy="36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Татьяна\Desktop\ПРОЕКТ Жили были птахи.         12.02.2018г\рисунки птиц\img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8052687" cy="4968552"/>
          </a:xfrm>
          <a:prstGeom prst="rect">
            <a:avLst/>
          </a:prstGeom>
          <a:noFill/>
        </p:spPr>
      </p:pic>
      <p:pic>
        <p:nvPicPr>
          <p:cNvPr id="3" name="Рисунок 1"/>
          <p:cNvPicPr>
            <a:picLocks noChangeAspect="1"/>
          </p:cNvPicPr>
          <p:nvPr/>
        </p:nvPicPr>
        <p:blipFill>
          <a:blip r:embed="rId4" cstate="print"/>
          <a:srcRect l="2657" t="5304" r="53992" b="37582"/>
          <a:stretch>
            <a:fillRect/>
          </a:stretch>
        </p:blipFill>
        <p:spPr bwMode="auto">
          <a:xfrm>
            <a:off x="251520" y="188641"/>
            <a:ext cx="1872208" cy="164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5" cstate="print"/>
          <a:srcRect l="46893" t="33197" r="3563" b="5704"/>
          <a:stretch>
            <a:fillRect/>
          </a:stretch>
        </p:blipFill>
        <p:spPr bwMode="auto">
          <a:xfrm>
            <a:off x="6948264" y="188640"/>
            <a:ext cx="20162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playcast.ru/uploads/2017/11/23/23959265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88640"/>
            <a:ext cx="266429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Меню  для  птиц.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Татьяна\Desktop\ПРОЕКТ Жили были птахи.         12.02.2018г\рисунки птиц\img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8666">
            <a:off x="422707" y="988782"/>
            <a:ext cx="3826338" cy="258316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6147" name="Picture 3" descr="C:\Users\Татьяна\Desktop\ПРОЕКТ Жили были птахи.         12.02.2018г\рисунки птиц\img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6919">
            <a:off x="4797725" y="3840315"/>
            <a:ext cx="3995936" cy="27177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6148" name="Picture 4" descr="C:\Users\Татьяна\Desktop\ПРОЕКТ Жили были птахи.         12.02.2018г\рисунки птиц\img3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77714">
            <a:off x="504028" y="4029834"/>
            <a:ext cx="3481843" cy="194214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149" name="Picture 5" descr="C:\Users\Татьяна\Desktop\ПРОЕКТ Жили были птахи.         12.02.2018г\рисунки птиц\img3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51370">
            <a:off x="5246960" y="1084538"/>
            <a:ext cx="3296942" cy="240527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6150" name="Picture 6" descr="C:\Users\Татьяна\Desktop\ПРОЕКТ Жили были птахи.         12.02.2018г\рисунки птиц\img32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3D2D7"/>
              </a:clrFrom>
              <a:clrTo>
                <a:srgbClr val="C3D2D7">
                  <a:alpha val="0"/>
                </a:srgbClr>
              </a:clrTo>
            </a:clrChange>
          </a:blip>
          <a:srcRect l="27713" t="23569" r="16860" b="32239"/>
          <a:stretch>
            <a:fillRect/>
          </a:stretch>
        </p:blipFill>
        <p:spPr bwMode="auto">
          <a:xfrm>
            <a:off x="7452320" y="332656"/>
            <a:ext cx="1507367" cy="869635"/>
          </a:xfrm>
          <a:prstGeom prst="rect">
            <a:avLst/>
          </a:prstGeom>
          <a:noFill/>
        </p:spPr>
      </p:pic>
      <p:pic>
        <p:nvPicPr>
          <p:cNvPr id="6151" name="Picture 7" descr="C:\Users\Татьяна\Desktop\ПРОЕКТ Жили были птахи.         12.02.2018г\рисунки птиц\img33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2348880"/>
            <a:ext cx="1455622" cy="1988840"/>
          </a:xfrm>
          <a:prstGeom prst="rect">
            <a:avLst/>
          </a:prstGeom>
          <a:noFill/>
        </p:spPr>
      </p:pic>
      <p:pic>
        <p:nvPicPr>
          <p:cNvPr id="6152" name="Picture 8" descr="C:\Users\Татьяна\Desktop\ПРОЕКТ Жили были птахи.         12.02.2018г\рисунки птиц\img336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AB99"/>
              </a:clrFrom>
              <a:clrTo>
                <a:srgbClr val="FFAB99">
                  <a:alpha val="0"/>
                </a:srgbClr>
              </a:clrTo>
            </a:clrChange>
          </a:blip>
          <a:srcRect t="13462" b="28202"/>
          <a:stretch>
            <a:fillRect/>
          </a:stretch>
        </p:blipFill>
        <p:spPr bwMode="auto">
          <a:xfrm>
            <a:off x="1619671" y="5445224"/>
            <a:ext cx="1440161" cy="1170131"/>
          </a:xfrm>
          <a:prstGeom prst="rect">
            <a:avLst/>
          </a:prstGeom>
          <a:noFill/>
        </p:spPr>
      </p:pic>
      <p:pic>
        <p:nvPicPr>
          <p:cNvPr id="6153" name="Picture 9" descr="C:\Users\Татьяна\Desktop\ПРОЕКТ Жили были птахи.         12.02.2018г\рисунки птиц\img33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D5FDFF"/>
              </a:clrFrom>
              <a:clrTo>
                <a:srgbClr val="D5FDFF">
                  <a:alpha val="0"/>
                </a:srgbClr>
              </a:clrTo>
            </a:clrChange>
          </a:blip>
          <a:srcRect l="12149" t="7468" r="21900" b="12869"/>
          <a:stretch>
            <a:fillRect/>
          </a:stretch>
        </p:blipFill>
        <p:spPr bwMode="auto">
          <a:xfrm rot="21414938">
            <a:off x="4208117" y="5483903"/>
            <a:ext cx="1469516" cy="1180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Татьяна\Desktop\ПРОЕКТ Жили были птахи.         12.02.2018г\ФОТО\IMG_20171229_123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6415">
            <a:off x="603502" y="1304514"/>
            <a:ext cx="3758181" cy="50109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C:\Users\Татьяна\Desktop\ВАЦАП 2018\РАБОТА  фото 2017год\Учёба. Вдохновение. Декабрь 2017год\IMG-20171222-WA0014.jpg"/>
          <p:cNvPicPr>
            <a:picLocks noChangeAspect="1" noChangeArrowheads="1"/>
          </p:cNvPicPr>
          <p:nvPr/>
        </p:nvPicPr>
        <p:blipFill>
          <a:blip r:embed="rId4" cstate="print"/>
          <a:srcRect t="11915"/>
          <a:stretch>
            <a:fillRect/>
          </a:stretch>
        </p:blipFill>
        <p:spPr bwMode="auto">
          <a:xfrm rot="383732">
            <a:off x="4816102" y="1118118"/>
            <a:ext cx="3688324" cy="24340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Печенье  для  птиц.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Татьяна\Desktop\ВАЦАП 2018\РАБОТА  фото 2017год\Учёба. Вдохновение. Декабрь 2017год\IMG-20171222-WA0017.jpg"/>
          <p:cNvPicPr>
            <a:picLocks noChangeAspect="1" noChangeArrowheads="1"/>
          </p:cNvPicPr>
          <p:nvPr/>
        </p:nvPicPr>
        <p:blipFill>
          <a:blip r:embed="rId5" cstate="print"/>
          <a:srcRect t="18919"/>
          <a:stretch>
            <a:fillRect/>
          </a:stretch>
        </p:blipFill>
        <p:spPr bwMode="auto">
          <a:xfrm>
            <a:off x="3491880" y="3354302"/>
            <a:ext cx="5338611" cy="3243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Сюжетно-ролевая игра «Почта»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Татьяна\Desktop\ПРОЕКТ Жили были птахи.         12.02.2018г\ФОТО\IMG_20180119_1115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97052"/>
            <a:ext cx="3672408" cy="275430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2052" name="Picture 4" descr="C:\Users\Татьяна\Desktop\ПРОЕКТ Жили были птахи.         12.02.2018г\ФОТО\IMG_20180123_171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93637"/>
            <a:ext cx="2448272" cy="3264363"/>
          </a:xfrm>
          <a:prstGeom prst="horizontalScroll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053" name="Picture 5" descr="C:\Users\Татьяна\Desktop\ПРОЕКТ Жили были птахи.         12.02.2018г\ФОТО\IMG_20180123_171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836712"/>
            <a:ext cx="2214246" cy="295232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051" name="Picture 3" descr="C:\Users\Татьяна\Desktop\ПРОЕКТ Жили были птахи.         12.02.2018г\ФОТО\IMG_20180122_125405.jpg"/>
          <p:cNvPicPr>
            <a:picLocks noChangeAspect="1" noChangeArrowheads="1"/>
          </p:cNvPicPr>
          <p:nvPr/>
        </p:nvPicPr>
        <p:blipFill>
          <a:blip r:embed="rId6" cstate="print"/>
          <a:srcRect r="6759"/>
          <a:stretch>
            <a:fillRect/>
          </a:stretch>
        </p:blipFill>
        <p:spPr bwMode="auto">
          <a:xfrm>
            <a:off x="6084168" y="1196752"/>
            <a:ext cx="2736304" cy="391289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  <p:pic>
        <p:nvPicPr>
          <p:cNvPr id="1026" name="Picture 2" descr="C:\Users\Татьяна\Desktop\ПРОЕКТ Жили были птахи.         12.02.2018г\ФОТО\IMG_20180123_162923.jpg"/>
          <p:cNvPicPr>
            <a:picLocks noChangeAspect="1" noChangeArrowheads="1"/>
          </p:cNvPicPr>
          <p:nvPr/>
        </p:nvPicPr>
        <p:blipFill>
          <a:blip r:embed="rId7" cstate="print"/>
          <a:srcRect l="8571" r="27143" b="5714"/>
          <a:stretch>
            <a:fillRect/>
          </a:stretch>
        </p:blipFill>
        <p:spPr bwMode="auto">
          <a:xfrm>
            <a:off x="3275856" y="980728"/>
            <a:ext cx="2422087" cy="26642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9" name="Рисунок 8" descr="https://ds04.infourok.ru/uploads/ex/1369/00009c20-0eeb77fb/img7.jpg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632" r="56868"/>
          <a:stretch>
            <a:fillRect/>
          </a:stretch>
        </p:blipFill>
        <p:spPr bwMode="auto">
          <a:xfrm>
            <a:off x="6948264" y="4869160"/>
            <a:ext cx="21957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://zoozel.ru/gallery/images/658014_zimnie-fony-dlya-prezentacii.jpg">
            <a:hlinkClick r:id="rId2" action="ppaction://hlinkfile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fs00.infourok.ru/images/doc/275/280818/hello_html_2052b828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264" y="4653136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Письма  для  зимующих  птиц.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Содержимое 5" descr="C:\Users\Татьяна\Pictures\img278.jpg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20519798">
            <a:off x="187290" y="1238923"/>
            <a:ext cx="2388666" cy="159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Татьяна\Pictures\img27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356992"/>
            <a:ext cx="4132882" cy="3163242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 descr="C:\Users\Татьяна\Pictures\img28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908720"/>
            <a:ext cx="2433951" cy="178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Татьяна\Pictures\img27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16158">
            <a:off x="4735576" y="4048109"/>
            <a:ext cx="2279358" cy="2544119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1" name="Рисунок 10" descr="C:\Users\Татьяна\Pictures\img295.jpg"/>
          <p:cNvPicPr/>
          <p:nvPr/>
        </p:nvPicPr>
        <p:blipFill>
          <a:blip r:embed="rId9" cstate="print"/>
          <a:srcRect l="10400" t="13295" r="7932" b="5485"/>
          <a:stretch>
            <a:fillRect/>
          </a:stretch>
        </p:blipFill>
        <p:spPr bwMode="auto">
          <a:xfrm rot="20654331">
            <a:off x="1261965" y="1756759"/>
            <a:ext cx="2734294" cy="145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Татьяна\Pictures\img30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836712"/>
            <a:ext cx="3816424" cy="3096344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 Письмо  от снегиря.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Татьяна\Desktop\ПРОЕКТ Жили были птахи.         12.02.2018г\ФОТО\IMG_20180123_1556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3888432" cy="2915008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3" descr="C:\Users\Татьяна\Desktop\ПРОЕКТ Жили были птахи.         12.02.2018г\ФОТО\IMG_20180123_155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764704"/>
            <a:ext cx="3528392" cy="2484276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4" descr="C:\Users\Татьяна\Desktop\ПРОЕКТ Жили были птахи.         12.02.2018г\ФОТО\IMG_20180123_1557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37012"/>
            <a:ext cx="4176464" cy="3132348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https://img-fotki.yandex.ru/get/15562/124077812.2ec/0_1201ce_9c248f18_XL.png"/>
          <p:cNvPicPr/>
          <p:nvPr/>
        </p:nvPicPr>
        <p:blipFill>
          <a:blip r:embed="rId6" cstate="print"/>
          <a:srcRect t="27083" r="5833"/>
          <a:stretch>
            <a:fillRect/>
          </a:stretch>
        </p:blipFill>
        <p:spPr bwMode="auto">
          <a:xfrm>
            <a:off x="395536" y="836712"/>
            <a:ext cx="374441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Анкеты  про  птиц.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Татьяна\Desktop\ПРОЕКТ Жили были птахи.         12.02.2018г\рисунки птиц\img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24744"/>
            <a:ext cx="7200800" cy="5014044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http://www.stihi.ru/pics/2017/12/07/10587.jpg"/>
          <p:cNvPicPr/>
          <p:nvPr/>
        </p:nvPicPr>
        <p:blipFill>
          <a:blip r:embed="rId4" cstate="print">
            <a:clrChange>
              <a:clrFrom>
                <a:srgbClr val="CDEAFA"/>
              </a:clrFrom>
              <a:clrTo>
                <a:srgbClr val="CDEAFA">
                  <a:alpha val="0"/>
                </a:srgbClr>
              </a:clrTo>
            </a:clrChange>
          </a:blip>
          <a:srcRect l="5685" t="19067" r="46943" b="10111"/>
          <a:stretch>
            <a:fillRect/>
          </a:stretch>
        </p:blipFill>
        <p:spPr bwMode="auto">
          <a:xfrm rot="20920478">
            <a:off x="231591" y="4833086"/>
            <a:ext cx="1457727" cy="163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Татьяна\Desktop\ПРОЕКТ Жили были птахи.         12.02.2018г\ФОТО\IMG_20180222_15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5118">
            <a:off x="5914884" y="2392415"/>
            <a:ext cx="270030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Создание  книги  «Жили-были птахи»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Татьяна\Desktop\ПРОЕКТ Жили были птахи.         12.02.2018г\ФОТО\IMG_20180222_155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87826">
            <a:off x="594880" y="2445448"/>
            <a:ext cx="2715766" cy="3621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C:\Users\Татьяна\Desktop\ПРОЕКТ Жили были птахи.         12.02.2018г\ФОТО\IMG_20180228_0717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996952"/>
            <a:ext cx="2715766" cy="3621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http://primdou63.ru/public/users/994/img/2701201619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836712"/>
            <a:ext cx="2736304" cy="2016224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solid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Наша  книга.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Татьяна\Desktop\ПРОЕКТ Жили были птахи.         12.02.2018г\ФОТО\IMG_20180228_075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6528725" cy="4896544"/>
          </a:xfrm>
          <a:prstGeom prst="rect">
            <a:avLst/>
          </a:prstGeom>
          <a:ln w="190500" cap="sq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C:\Users\Татьяна\Desktop\ПРОЕКТ Жили были птахи.         12.02.2018г\ФОТО\IMG_20180523_130338.jpg"/>
          <p:cNvPicPr>
            <a:picLocks noChangeAspect="1" noChangeArrowheads="1"/>
          </p:cNvPicPr>
          <p:nvPr/>
        </p:nvPicPr>
        <p:blipFill>
          <a:blip r:embed="rId4" cstate="print"/>
          <a:srcRect l="2869" t="4304" r="8176" b="7459"/>
          <a:stretch>
            <a:fillRect/>
          </a:stretch>
        </p:blipFill>
        <p:spPr bwMode="auto">
          <a:xfrm rot="641346">
            <a:off x="6394026" y="3598582"/>
            <a:ext cx="2086770" cy="2759921"/>
          </a:xfrm>
          <a:prstGeom prst="rect">
            <a:avLst/>
          </a:prstGeom>
          <a:ln w="2286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Модель  трёх  вопросов.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39553" y="1397000"/>
          <a:ext cx="7992888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664296"/>
                <a:gridCol w="26642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Что мы  знаем?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Что мы хотим узнать?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Что нужно  сделать, чтобы  узнать?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buFont typeface="Arial" charset="0"/>
                        <a:buChar char="•"/>
                      </a:pPr>
                      <a:r>
                        <a:rPr lang="ru-RU" sz="1800" b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птицы летают  -     </a:t>
                      </a:r>
                    </a:p>
                    <a:p>
                      <a:pPr algn="l">
                        <a:buFont typeface="Arial" charset="0"/>
                        <a:buNone/>
                      </a:pPr>
                      <a:r>
                        <a:rPr lang="ru-RU" sz="1600" b="0" i="1" baseline="0" dirty="0" smtClean="0">
                          <a:latin typeface="Arial" pitchFamily="34" charset="0"/>
                          <a:cs typeface="Arial" pitchFamily="34" charset="0"/>
                        </a:rPr>
                        <a:t>                              </a:t>
                      </a:r>
                      <a:r>
                        <a:rPr lang="ru-RU" sz="1600" b="0" i="1" dirty="0" smtClean="0">
                          <a:latin typeface="Arial" pitchFamily="34" charset="0"/>
                          <a:cs typeface="Arial" pitchFamily="34" charset="0"/>
                        </a:rPr>
                        <a:t>Кирилл;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ru-RU" sz="1800" b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0" baseline="0" dirty="0" smtClean="0">
                          <a:latin typeface="Arial" pitchFamily="34" charset="0"/>
                          <a:cs typeface="Arial" pitchFamily="34" charset="0"/>
                        </a:rPr>
                        <a:t>у них есть  перья, крылья  -                  </a:t>
                      </a:r>
                      <a:r>
                        <a:rPr lang="ru-RU" sz="1600" b="0" i="1" baseline="0" dirty="0" smtClean="0">
                          <a:latin typeface="Arial" pitchFamily="34" charset="0"/>
                          <a:cs typeface="Arial" pitchFamily="34" charset="0"/>
                        </a:rPr>
                        <a:t>Варя;</a:t>
                      </a:r>
                    </a:p>
                    <a:p>
                      <a:pPr>
                        <a:buFont typeface="Arial" charset="0"/>
                        <a:buChar char="•"/>
                      </a:pPr>
                      <a:r>
                        <a:rPr lang="ru-RU" sz="1600" b="0" i="0" baseline="0" dirty="0" smtClean="0">
                          <a:latin typeface="Arial" pitchFamily="34" charset="0"/>
                          <a:cs typeface="Arial" pitchFamily="34" charset="0"/>
                        </a:rPr>
                        <a:t> сова  ловит  птичек  и  мышей  </a:t>
                      </a:r>
                      <a:r>
                        <a:rPr lang="ru-RU" sz="1600" b="0" i="1" baseline="0" dirty="0" smtClean="0">
                          <a:latin typeface="Arial" pitchFamily="34" charset="0"/>
                          <a:cs typeface="Arial" pitchFamily="34" charset="0"/>
                        </a:rPr>
                        <a:t>-             </a:t>
                      </a:r>
                      <a:r>
                        <a:rPr lang="ru-RU" sz="1800" b="0" i="1" baseline="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1600" b="0" i="1" baseline="0" dirty="0" smtClean="0">
                          <a:latin typeface="Arial" pitchFamily="34" charset="0"/>
                          <a:cs typeface="Arial" pitchFamily="34" charset="0"/>
                        </a:rPr>
                        <a:t>Галя;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0" i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0" i="0" baseline="0" dirty="0" smtClean="0">
                          <a:latin typeface="Arial" pitchFamily="34" charset="0"/>
                          <a:cs typeface="Arial" pitchFamily="34" charset="0"/>
                        </a:rPr>
                        <a:t>сова  живет  в  дупле  </a:t>
                      </a:r>
                      <a:r>
                        <a:rPr lang="ru-RU" sz="1600" b="0" i="1" baseline="0" dirty="0" smtClean="0">
                          <a:latin typeface="Arial" pitchFamily="34" charset="0"/>
                          <a:cs typeface="Arial" pitchFamily="34" charset="0"/>
                        </a:rPr>
                        <a:t>-                 Кирилл;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0" i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0" i="0" baseline="0" dirty="0" smtClean="0">
                          <a:latin typeface="Arial" pitchFamily="34" charset="0"/>
                          <a:cs typeface="Arial" pitchFamily="34" charset="0"/>
                        </a:rPr>
                        <a:t>дятел  хорошо  лазает  по  деревьям     </a:t>
                      </a:r>
                      <a:r>
                        <a:rPr lang="ru-RU" sz="1600" b="0" i="1" baseline="0" dirty="0" smtClean="0">
                          <a:latin typeface="Arial" pitchFamily="34" charset="0"/>
                          <a:cs typeface="Arial" pitchFamily="34" charset="0"/>
                        </a:rPr>
                        <a:t>-  Галя;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="0" i="0" baseline="0" dirty="0" smtClean="0">
                          <a:latin typeface="Arial" pitchFamily="34" charset="0"/>
                          <a:cs typeface="Arial" pitchFamily="34" charset="0"/>
                        </a:rPr>
                        <a:t> дятла называют  санитаром     леса  </a:t>
                      </a:r>
                      <a:r>
                        <a:rPr lang="ru-RU" sz="1600" b="0" i="1" baseline="0" dirty="0" smtClean="0">
                          <a:latin typeface="Arial" pitchFamily="34" charset="0"/>
                          <a:cs typeface="Arial" pitchFamily="34" charset="0"/>
                        </a:rPr>
                        <a:t>-  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600" b="0" i="1" baseline="0" dirty="0" smtClean="0">
                          <a:latin typeface="Arial" pitchFamily="34" charset="0"/>
                          <a:cs typeface="Arial" pitchFamily="34" charset="0"/>
                        </a:rPr>
                        <a:t>                               </a:t>
                      </a:r>
                      <a:r>
                        <a:rPr lang="ru-RU" sz="1600" b="0" i="1" baseline="0" dirty="0" err="1" smtClean="0">
                          <a:latin typeface="Arial" pitchFamily="34" charset="0"/>
                          <a:cs typeface="Arial" pitchFamily="34" charset="0"/>
                        </a:rPr>
                        <a:t>Ариша</a:t>
                      </a:r>
                      <a:r>
                        <a:rPr lang="ru-RU" sz="1600" b="0" i="1" baseline="0" dirty="0" smtClean="0"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</a:p>
                    <a:p>
                      <a:pPr>
                        <a:buFont typeface="Arial" charset="0"/>
                        <a:buNone/>
                      </a:pPr>
                      <a:endParaRPr lang="ru-RU" sz="18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на  какой  высоте  летает  дятел  -      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600" i="1" baseline="0" dirty="0" smtClean="0">
                          <a:latin typeface="Arial" pitchFamily="34" charset="0"/>
                          <a:cs typeface="Arial" pitchFamily="34" charset="0"/>
                        </a:rPr>
                        <a:t>                              </a:t>
                      </a: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Кирилл;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как  дятел  лечит  деревья   -              </a:t>
                      </a: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Данил;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чем  питаются  птицы  - 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600" i="1" baseline="0" dirty="0" smtClean="0">
                          <a:latin typeface="Arial" pitchFamily="34" charset="0"/>
                          <a:cs typeface="Arial" pitchFamily="34" charset="0"/>
                        </a:rPr>
                        <a:t>                                </a:t>
                      </a: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Слава;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как  различить  птиц по  окраске  -                </a:t>
                      </a:r>
                      <a:r>
                        <a:rPr lang="ru-RU" sz="1600" i="1" baseline="0" dirty="0" smtClean="0">
                          <a:latin typeface="Arial" pitchFamily="34" charset="0"/>
                          <a:cs typeface="Arial" pitchFamily="34" charset="0"/>
                        </a:rPr>
                        <a:t>Миша;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i="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какие  виды  птиц  остаются зимовать  в  наших  краях, а какие  прилетают  к  нам  на  зиму  </a:t>
                      </a:r>
                      <a:r>
                        <a:rPr lang="ru-RU" sz="1600" i="1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-        Т.Ю.</a:t>
                      </a:r>
                      <a:endParaRPr lang="ru-RU" sz="1600" i="1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посмотреть  в  интернете, а можно  сходить  в  библиотеку  -   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600" i="1" baseline="0" dirty="0" smtClean="0">
                          <a:latin typeface="Arial" pitchFamily="34" charset="0"/>
                          <a:cs typeface="Arial" pitchFamily="34" charset="0"/>
                        </a:rPr>
                        <a:t>                                </a:t>
                      </a: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Слава;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купить  книжку  и  прочитать  -                </a:t>
                      </a: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Аня;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спросить  у  родителей-         </a:t>
                      </a:r>
                    </a:p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1600" i="1" baseline="0" dirty="0" smtClean="0">
                          <a:latin typeface="Arial" pitchFamily="34" charset="0"/>
                          <a:cs typeface="Arial" pitchFamily="34" charset="0"/>
                        </a:rPr>
                        <a:t>                               </a:t>
                      </a: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Слава;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i="0" dirty="0" smtClean="0">
                          <a:latin typeface="Arial" pitchFamily="34" charset="0"/>
                          <a:cs typeface="Arial" pitchFamily="34" charset="0"/>
                        </a:rPr>
                        <a:t>а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 еще  можно  у  старшего  брата  или  сестры  спросить </a:t>
                      </a: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- Данил;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i="0" dirty="0" smtClean="0">
                          <a:latin typeface="Arial" pitchFamily="34" charset="0"/>
                          <a:cs typeface="Arial" pitchFamily="34" charset="0"/>
                        </a:rPr>
                        <a:t>посмотреть передачи по  телевизору  про  птиц  -                                   </a:t>
                      </a:r>
                    </a:p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1600" i="0" baseline="0" dirty="0" smtClean="0">
                          <a:latin typeface="Arial" pitchFamily="34" charset="0"/>
                          <a:cs typeface="Arial" pitchFamily="34" charset="0"/>
                        </a:rPr>
                        <a:t>                                  </a:t>
                      </a: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Варя;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i="0" dirty="0" smtClean="0">
                          <a:latin typeface="Arial" pitchFamily="34" charset="0"/>
                          <a:cs typeface="Arial" pitchFamily="34" charset="0"/>
                        </a:rPr>
                        <a:t>можно  в  детском  саду  у  воспитателя  и  логопеда  спросить </a:t>
                      </a: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–  </a:t>
                      </a:r>
                    </a:p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1600" i="1" baseline="0" dirty="0" smtClean="0">
                          <a:latin typeface="Arial" pitchFamily="34" charset="0"/>
                          <a:cs typeface="Arial" pitchFamily="34" charset="0"/>
                        </a:rPr>
                        <a:t>                                </a:t>
                      </a: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Слава.</a:t>
                      </a:r>
                      <a:endParaRPr lang="ru-RU" sz="160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Users\Татьяна\Desktop\ПРОЕКТ Жили были птахи.         12.02.2018г\ФОТО\IMG_20180521_101226.jpg"/>
          <p:cNvPicPr>
            <a:picLocks noChangeAspect="1" noChangeArrowheads="1"/>
          </p:cNvPicPr>
          <p:nvPr/>
        </p:nvPicPr>
        <p:blipFill>
          <a:blip r:embed="rId3" cstate="print"/>
          <a:srcRect t="7520"/>
          <a:stretch>
            <a:fillRect/>
          </a:stretch>
        </p:blipFill>
        <p:spPr bwMode="auto">
          <a:xfrm>
            <a:off x="3995936" y="3284984"/>
            <a:ext cx="4788024" cy="3320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Подготовка  к  театрализации.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C:\Users\Татьяна\Desktop\ПРОЕКТ Жили были птахи.         12.02.2018г\ФОТО\IMG_20180521_091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980728"/>
            <a:ext cx="3840427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6" descr="C:\Users\Татьяна\Desktop\ПРОЕКТ Жили были птахи.         12.02.2018г\ФОТО\IMG_20180521_095258.jpg"/>
          <p:cNvPicPr>
            <a:picLocks noChangeAspect="1" noChangeArrowheads="1"/>
          </p:cNvPicPr>
          <p:nvPr/>
        </p:nvPicPr>
        <p:blipFill>
          <a:blip r:embed="rId5" cstate="print"/>
          <a:srcRect t="5517" r="11104" b="12240"/>
          <a:stretch>
            <a:fillRect/>
          </a:stretch>
        </p:blipFill>
        <p:spPr bwMode="auto">
          <a:xfrm rot="21185475">
            <a:off x="794924" y="3285626"/>
            <a:ext cx="2598686" cy="32055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C:\Users\Татьяна\Desktop\ПРОЕКТ Жили были птахи.         12.02.2018г\ФОТО\IMG_20180521_0911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980728"/>
            <a:ext cx="3035830" cy="22768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Татьяна\Desktop\ПРОЕКТ Жили были птахи.         12.02.2018г\ФОТО\IMG_20180523_095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3419872" cy="25649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Татьяна\Desktop\ПРОЕКТ Жили были птахи.         12.02.2018г\ФОТО\IMG_20180523_100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4664"/>
            <a:ext cx="3648406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Татьяна\Desktop\ПРОЕКТ Жили были птахи.         12.02.2018г\ФОТО\IMG_20180523_1005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4128458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C:\Users\Татьяна\Desktop\ПРОЕКТ Жили были птахи.         12.02.2018г\ФОТО\IMG_20180523_101108.jpg"/>
          <p:cNvPicPr>
            <a:picLocks noChangeAspect="1" noChangeArrowheads="1"/>
          </p:cNvPicPr>
          <p:nvPr/>
        </p:nvPicPr>
        <p:blipFill>
          <a:blip r:embed="rId6" cstate="print"/>
          <a:srcRect t="16181"/>
          <a:stretch>
            <a:fillRect/>
          </a:stretch>
        </p:blipFill>
        <p:spPr bwMode="auto">
          <a:xfrm>
            <a:off x="683568" y="2474216"/>
            <a:ext cx="3600400" cy="40237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Рисую  </a:t>
            </a:r>
            <a:r>
              <a:rPr lang="ru-RU" sz="3200" b="1" i="1" dirty="0" err="1" smtClean="0">
                <a:latin typeface="Arial" pitchFamily="34" charset="0"/>
                <a:cs typeface="Arial" pitchFamily="34" charset="0"/>
              </a:rPr>
              <a:t>мнемотаблицу</a:t>
            </a: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Татьяна\Desktop\ПРОЕКТ Жили были птахи.         12.02.2018г\ФОТО\IMG_20180523_171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2517744" cy="3356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Татьяна\Desktop\ПРОЕКТ Жили были птахи.         12.02.2018г\ФОТО\IMG_20180524_17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556792"/>
            <a:ext cx="3672408" cy="4896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 descr="C:\Users\Татьяна\Desktop\ПРОЕКТ Жили были птахи.         12.02.2018г\ФОТО\IMG_20180525_072723.jpg"/>
          <p:cNvPicPr>
            <a:picLocks noChangeAspect="1" noChangeArrowheads="1"/>
          </p:cNvPicPr>
          <p:nvPr/>
        </p:nvPicPr>
        <p:blipFill>
          <a:blip r:embed="rId5" cstate="print"/>
          <a:srcRect l="4248" t="2832" r="5126" b="3710"/>
          <a:stretch>
            <a:fillRect/>
          </a:stretch>
        </p:blipFill>
        <p:spPr bwMode="auto">
          <a:xfrm>
            <a:off x="6038344" y="2780928"/>
            <a:ext cx="2782127" cy="382542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zoozel.ru/gallery/images/658014_zimnie-fony-dlya-prezentacii.jpg">
            <a:hlinkClick r:id="rId2" action="ppaction://hlinkfile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00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Инсценировка  сказки  «Друзья»</a:t>
            </a:r>
            <a:br>
              <a:rPr lang="ru-RU" sz="3200" b="1" i="1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автор  Аня  </a:t>
            </a:r>
            <a:r>
              <a:rPr lang="ru-RU" sz="2400" b="1" i="1" dirty="0" err="1" smtClean="0">
                <a:latin typeface="Arial" pitchFamily="34" charset="0"/>
                <a:cs typeface="Arial" pitchFamily="34" charset="0"/>
              </a:rPr>
              <a:t>Сухинина</a:t>
            </a: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 – 6 лет.</a:t>
            </a:r>
            <a:endParaRPr lang="ru-RU" sz="2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Татьяна\Desktop\ПРОЕКТ Жили были птахи.         12.02.2018г\ФОТО\IMG-20180525-WA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85809"/>
            <a:ext cx="8530962" cy="4939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Наши  артисты.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Татьяна\Desktop\ПРОЕКТ Жили были птахи.         12.02.2018г\ФОТО\IMG-20180525-WA0005.jpg"/>
          <p:cNvPicPr>
            <a:picLocks noChangeAspect="1" noChangeArrowheads="1"/>
          </p:cNvPicPr>
          <p:nvPr/>
        </p:nvPicPr>
        <p:blipFill>
          <a:blip r:embed="rId3" cstate="print"/>
          <a:srcRect l="6335" r="2256"/>
          <a:stretch>
            <a:fillRect/>
          </a:stretch>
        </p:blipFill>
        <p:spPr bwMode="auto">
          <a:xfrm>
            <a:off x="432340" y="1196752"/>
            <a:ext cx="8410546" cy="51845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zoozel.ru/gallery/images/658014_zimnie-fony-dlya-prezentacii.jpg">
            <a:hlinkClick r:id="rId2" action="ppaction://hlinkfile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i="1" dirty="0" smtClean="0">
                <a:latin typeface="Arial" pitchFamily="34" charset="0"/>
                <a:cs typeface="Arial" pitchFamily="34" charset="0"/>
              </a:rPr>
              <a:t>Исполнение песни </a:t>
            </a:r>
            <a:r>
              <a:rPr lang="ru-RU" sz="4800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800" b="1" i="1" dirty="0" smtClean="0">
                <a:latin typeface="Arial" pitchFamily="34" charset="0"/>
                <a:cs typeface="Arial" pitchFamily="34" charset="0"/>
              </a:rPr>
            </a:b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слова П. Синявского, музыка З. </a:t>
            </a:r>
            <a:r>
              <a:rPr lang="ru-RU" sz="2700" b="1" i="1" dirty="0" err="1" smtClean="0">
                <a:latin typeface="Arial" pitchFamily="34" charset="0"/>
                <a:cs typeface="Arial" pitchFamily="34" charset="0"/>
              </a:rPr>
              <a:t>Компанеец</a:t>
            </a:r>
            <a:r>
              <a:rPr lang="ru-RU" sz="2700" b="1" i="1" dirty="0" smtClean="0">
                <a:latin typeface="Arial" pitchFamily="34" charset="0"/>
                <a:cs typeface="Arial" pitchFamily="34" charset="0"/>
              </a:rPr>
              <a:t> «Воробьиная песенка»</a:t>
            </a:r>
            <a:endParaRPr lang="ru-RU" sz="2700" dirty="0"/>
          </a:p>
        </p:txBody>
      </p:sp>
      <p:pic>
        <p:nvPicPr>
          <p:cNvPr id="3" name="Picture 2" descr="C:\Users\Татьяна\Desktop\ПРОЕКТ Жили были птахи.         12.02.2018г\ФОТО\IMG-20180525-WA0007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2222" t="16296" r="4444"/>
          <a:stretch>
            <a:fillRect/>
          </a:stretch>
        </p:blipFill>
        <p:spPr bwMode="auto">
          <a:xfrm>
            <a:off x="932091" y="1628800"/>
            <a:ext cx="7279818" cy="4896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https://fs00.infourok.ru/images/doc/280/286118/img16.jpg"/>
          <p:cNvPicPr/>
          <p:nvPr/>
        </p:nvPicPr>
        <p:blipFill>
          <a:blip r:embed="rId3" cstate="print">
            <a:clrChange>
              <a:clrFrom>
                <a:srgbClr val="AEDBFC"/>
              </a:clrFrom>
              <a:clrTo>
                <a:srgbClr val="AEDBFC">
                  <a:alpha val="0"/>
                </a:srgbClr>
              </a:clrTo>
            </a:clrChange>
          </a:blip>
          <a:srcRect l="13955" t="11853" r="14719" b="78270"/>
          <a:stretch>
            <a:fillRect/>
          </a:stretch>
        </p:blipFill>
        <p:spPr bwMode="auto">
          <a:xfrm>
            <a:off x="1619672" y="980728"/>
            <a:ext cx="5688632" cy="864096"/>
          </a:xfrm>
          <a:prstGeom prst="round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https://fs00.infourok.ru/images/doc/280/286118/img16.jpg"/>
          <p:cNvPicPr/>
          <p:nvPr/>
        </p:nvPicPr>
        <p:blipFill>
          <a:blip r:embed="rId3" cstate="print">
            <a:clrChange>
              <a:clrFrom>
                <a:srgbClr val="ECEAED"/>
              </a:clrFrom>
              <a:clrTo>
                <a:srgbClr val="ECEAED">
                  <a:alpha val="0"/>
                </a:srgbClr>
              </a:clrTo>
            </a:clrChange>
          </a:blip>
          <a:srcRect l="20158" t="33946" r="22472" b="11102"/>
          <a:stretch>
            <a:fillRect/>
          </a:stretch>
        </p:blipFill>
        <p:spPr bwMode="auto">
          <a:xfrm>
            <a:off x="1907704" y="2204864"/>
            <a:ext cx="5256584" cy="3600400"/>
          </a:xfrm>
          <a:prstGeom prst="ellipse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Планирование  «Паутинка»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95536" y="908720"/>
          <a:ext cx="822960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22174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Центр искусства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Центр  математики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Центр  книги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 рисовать разных  птиц по  трафарету,  образцам,  наклеивать готовые формы;</a:t>
                      </a:r>
                      <a:endParaRPr lang="ru-RU" sz="1600" i="0" dirty="0" smtClean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i="0" dirty="0" smtClean="0">
                          <a:latin typeface="Arial" pitchFamily="34" charset="0"/>
                          <a:cs typeface="Arial" pitchFamily="34" charset="0"/>
                        </a:rPr>
                        <a:t>  лепить  фигурки  птиц  по  схеме;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i="0" dirty="0" smtClean="0">
                          <a:latin typeface="Arial" pitchFamily="34" charset="0"/>
                          <a:cs typeface="Arial" pitchFamily="34" charset="0"/>
                        </a:rPr>
                        <a:t>  сделать фигурки  птиц</a:t>
                      </a:r>
                      <a:r>
                        <a:rPr lang="ru-RU" sz="1600" i="0" baseline="0" dirty="0" smtClean="0">
                          <a:latin typeface="Arial" pitchFamily="34" charset="0"/>
                          <a:cs typeface="Arial" pitchFamily="34" charset="0"/>
                        </a:rPr>
                        <a:t>  на  палочке, деревья, веточки с листочками, солнце  для  </a:t>
                      </a:r>
                      <a:r>
                        <a:rPr lang="ru-RU" sz="1600" i="0" baseline="0" dirty="0" err="1" smtClean="0">
                          <a:latin typeface="Arial" pitchFamily="34" charset="0"/>
                          <a:cs typeface="Arial" pitchFamily="34" charset="0"/>
                        </a:rPr>
                        <a:t>драмати</a:t>
                      </a:r>
                      <a:r>
                        <a:rPr lang="ru-RU" sz="1600" i="0" baseline="0" dirty="0" smtClean="0"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i="0" baseline="0" dirty="0" err="1" smtClean="0">
                          <a:latin typeface="Arial" pitchFamily="34" charset="0"/>
                          <a:cs typeface="Arial" pitchFamily="34" charset="0"/>
                        </a:rPr>
                        <a:t>зации</a:t>
                      </a:r>
                      <a:r>
                        <a:rPr lang="ru-RU" sz="1600" i="0" baseline="0" dirty="0" smtClean="0"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i="0" baseline="0" dirty="0" smtClean="0">
                          <a:latin typeface="Arial" pitchFamily="34" charset="0"/>
                          <a:cs typeface="Arial" pitchFamily="34" charset="0"/>
                        </a:rPr>
                        <a:t>  рисовать и вырезать  из  бумаги  птиц;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создать коллаж</a:t>
                      </a:r>
                      <a:r>
                        <a:rPr lang="ru-RU" sz="1600" i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«Птицы  в  зимнем  лесу»;</a:t>
                      </a:r>
                      <a:endParaRPr lang="ru-RU" sz="1600" dirty="0" smtClean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i="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i="0" baseline="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lang="ru-RU" sz="160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ластилинография</a:t>
                      </a: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 на  картоне  «Синица», «Сова»</a:t>
                      </a:r>
                      <a:r>
                        <a:rPr lang="ru-RU" sz="16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;</a:t>
                      </a:r>
                      <a:endParaRPr lang="ru-RU" sz="1600" dirty="0" smtClean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 к</a:t>
                      </a: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онструирование  из  бумаги</a:t>
                      </a:r>
                      <a:r>
                        <a:rPr lang="ru-RU" sz="16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«Синица»,    «Снегирь»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dirty="0" smtClean="0"/>
                        <a:t> 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посчитать сколько </a:t>
                      </a:r>
                      <a:r>
                        <a:rPr lang="ru-RU" sz="1600" dirty="0" err="1" smtClean="0">
                          <a:latin typeface="Arial" pitchFamily="34" charset="0"/>
                          <a:cs typeface="Arial" pitchFamily="34" charset="0"/>
                        </a:rPr>
                        <a:t>назва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dirty="0" err="1" smtClean="0">
                          <a:latin typeface="Arial" pitchFamily="34" charset="0"/>
                          <a:cs typeface="Arial" pitchFamily="34" charset="0"/>
                        </a:rPr>
                        <a:t>ний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 птиц  знает  каждый  ребенок;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 посчитать сколько птиц прилетает к кормушке,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каких  больше;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сделать  таблицу пред- почтений  «Кто  нравиться  из  птиц»  и  сосчитать  их  количество;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составить  меню  для  птиц; </a:t>
                      </a:r>
                    </a:p>
                    <a:p>
                      <a:pPr algn="just">
                        <a:buNone/>
                      </a:pP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 рассматривать  картинки с  птицами;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 читать  книги  о  птицах;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 рассматривать  и  читать  энциклопедию  «Птицы»;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 создать  книгу «Жили-были  птахи»;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 чтение художественной  литературы:</a:t>
                      </a:r>
                    </a:p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Л. Воронкова </a:t>
                      </a:r>
                    </a:p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«Птичьи  кормушки»,</a:t>
                      </a:r>
                    </a:p>
                    <a:p>
                      <a:pPr algn="l"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А. Яшин</a:t>
                      </a:r>
                    </a:p>
                    <a:p>
                      <a:pPr algn="l"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«Птичья столовая», </a:t>
                      </a:r>
                    </a:p>
                    <a:p>
                      <a:pPr algn="l"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В. Бианки  </a:t>
                      </a:r>
                    </a:p>
                    <a:p>
                      <a:pPr algn="l"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«Новая  </a:t>
                      </a:r>
                      <a:r>
                        <a:rPr lang="ru-RU" sz="160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столовая»,</a:t>
                      </a:r>
                      <a:endParaRPr lang="ru-RU" sz="1600" dirty="0" smtClean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В. Бианки  «Сова»,  </a:t>
                      </a:r>
                    </a:p>
                    <a:p>
                      <a:pPr algn="l"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М. Горький  «</a:t>
                      </a:r>
                      <a:r>
                        <a:rPr lang="ru-RU" sz="160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Воробьишко</a:t>
                      </a: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», </a:t>
                      </a:r>
                    </a:p>
                    <a:p>
                      <a:pPr algn="l">
                        <a:buNone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Н. Сладков  «Курорт  «Сосулька»» </a:t>
                      </a:r>
                      <a:endParaRPr lang="ru-RU" sz="1600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Планирование  «Паутинка»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95536" y="908720"/>
          <a:ext cx="8229600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22174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Центр кулинарии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Центр  грамоты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Центр  науки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положить  в  кормушку приготовленный  корм  для птиц: зёрна, семечки, сало;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приготовить</a:t>
                      </a:r>
                      <a:r>
                        <a:rPr lang="ru-RU" sz="16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 «Печенье  для  птиц»  по  технологи -</a:t>
                      </a:r>
                      <a:r>
                        <a:rPr lang="ru-RU" sz="1600" baseline="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ческим</a:t>
                      </a:r>
                      <a:r>
                        <a:rPr lang="ru-RU" sz="16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 картам.</a:t>
                      </a:r>
                      <a:endParaRPr lang="ru-RU" sz="1600" i="0" dirty="0" smtClean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buFont typeface="Arial" pitchFamily="34" charset="0"/>
                        <a:buNone/>
                      </a:pPr>
                      <a:endParaRPr lang="ru-RU" sz="1600" dirty="0" smtClean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написать письма птицам;</a:t>
                      </a:r>
                      <a:endParaRPr lang="ru-RU" sz="1600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придумать и записать сказки  о  птицах;</a:t>
                      </a:r>
                    </a:p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ru-RU" sz="16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составить  анкеты  про  зимующих птиц.</a:t>
                      </a:r>
                      <a:endParaRPr lang="ru-RU" sz="1600" dirty="0" smtClean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вести</a:t>
                      </a:r>
                      <a:r>
                        <a:rPr lang="ru-RU" sz="16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дневник  </a:t>
                      </a:r>
                      <a:r>
                        <a:rPr lang="ru-RU" sz="160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наблюде</a:t>
                      </a: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dirty="0" err="1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ний</a:t>
                      </a: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    прилёта    птиц      к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кормушке  за  окном</a:t>
                      </a:r>
                      <a:r>
                        <a:rPr lang="ru-RU" sz="16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 и  зарисовывать  их;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 слушать  записи пения  птиц. </a:t>
                      </a:r>
                      <a:endParaRPr lang="ru-RU" sz="1600" dirty="0" smtClean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endParaRPr lang="ru-RU" sz="1600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95536" y="3284984"/>
          <a:ext cx="8208912" cy="29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2736304"/>
                <a:gridCol w="27363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Центр  игры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itchFamily="34" charset="0"/>
                          <a:cs typeface="Arial" pitchFamily="34" charset="0"/>
                        </a:rPr>
                        <a:t>Центр  движения</a:t>
                      </a:r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Центр строительства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сюжетная игра  «Почта»;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дидактические  игры: «Четвёртый  лишний»,  «Угадай  птицу  по  </a:t>
                      </a:r>
                      <a:b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описанию», «Счёт  птиц»,   «Чей  хвост»,  «Что  едят  птицы»;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и</a:t>
                      </a: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нсценировка  сказки  «Друзья»  </a:t>
                      </a:r>
                      <a:r>
                        <a:rPr lang="ru-RU" sz="1600" i="1" dirty="0" smtClean="0">
                          <a:latin typeface="Arial" pitchFamily="34" charset="0"/>
                          <a:cs typeface="Arial" pitchFamily="34" charset="0"/>
                        </a:rPr>
                        <a:t>Ани  Сухониной - 6 лет 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подвижные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игры:  </a:t>
                      </a:r>
                    </a:p>
                    <a:p>
                      <a:pPr algn="just">
                        <a:buFont typeface="Arial" pitchFamily="34" charset="0"/>
                        <a:buNone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«Шел  по  крыше воробей, собирал  своих  друзей»,</a:t>
                      </a:r>
                    </a:p>
                    <a:p>
                      <a:pPr algn="l">
                        <a:buFont typeface="Arial" pitchFamily="34" charset="0"/>
                        <a:buNone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1600" baseline="0" dirty="0" err="1" smtClean="0">
                          <a:latin typeface="Arial" pitchFamily="34" charset="0"/>
                          <a:cs typeface="Arial" pitchFamily="34" charset="0"/>
                        </a:rPr>
                        <a:t>Совушка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–сова, большая  голова»;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600" baseline="0" dirty="0" smtClean="0">
                          <a:solidFill>
                            <a:srgbClr val="7030A0"/>
                          </a:solidFill>
                          <a:latin typeface="Arial" pitchFamily="34" charset="0"/>
                          <a:cs typeface="Arial" pitchFamily="34" charset="0"/>
                        </a:rPr>
                        <a:t>«Снегири».</a:t>
                      </a:r>
                      <a:endParaRPr lang="ru-RU" sz="1600" dirty="0">
                        <a:solidFill>
                          <a:srgbClr val="7030A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 сделать кормушки  из коробок  и  пластиковых  бутылок;</a:t>
                      </a:r>
                    </a:p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 построить силуэты  птиц  из  конструктора  «ТИКО».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https://biznesimidg.ru/upload/iblock/2b3/2b3e212063c1e31d172ce8a0d9debfb7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116632"/>
            <a:ext cx="849694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Татьяна\Desktop\ПРОЕКТ Жили были птахи.         12.02.2018г\ФОТО\IMG_20180119_100336.jpg"/>
          <p:cNvPicPr>
            <a:picLocks noChangeAspect="1" noChangeArrowheads="1"/>
          </p:cNvPicPr>
          <p:nvPr/>
        </p:nvPicPr>
        <p:blipFill>
          <a:blip r:embed="rId4" cstate="print"/>
          <a:srcRect t="22857" r="16190"/>
          <a:stretch>
            <a:fillRect/>
          </a:stretch>
        </p:blipFill>
        <p:spPr bwMode="auto">
          <a:xfrm>
            <a:off x="251520" y="3356992"/>
            <a:ext cx="2698966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5" descr="C:\Users\Татьяна\Desktop\ПРОЕКТ Жили были птахи.         12.02.2018г\ФОТО\IMG_20180119_100155.jpg"/>
          <p:cNvPicPr>
            <a:picLocks noChangeAspect="1" noChangeArrowheads="1"/>
          </p:cNvPicPr>
          <p:nvPr/>
        </p:nvPicPr>
        <p:blipFill>
          <a:blip r:embed="rId5" cstate="print"/>
          <a:srcRect t="15441" b="15932"/>
          <a:stretch>
            <a:fillRect/>
          </a:stretch>
        </p:blipFill>
        <p:spPr bwMode="auto">
          <a:xfrm>
            <a:off x="1979712" y="2564904"/>
            <a:ext cx="3383900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C:\Users\Татьяна\Desktop\ПРОЕКТ Жили были птахи.         12.02.2018г\ФОТО\IMG_20180119_103451.jpg"/>
          <p:cNvPicPr>
            <a:picLocks noChangeAspect="1" noChangeArrowheads="1"/>
          </p:cNvPicPr>
          <p:nvPr/>
        </p:nvPicPr>
        <p:blipFill>
          <a:blip r:embed="rId6" cstate="print"/>
          <a:srcRect t="16667"/>
          <a:stretch>
            <a:fillRect/>
          </a:stretch>
        </p:blipFill>
        <p:spPr bwMode="auto">
          <a:xfrm>
            <a:off x="5580112" y="2060848"/>
            <a:ext cx="288032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Татьяна\Desktop\ПРОЕКТ Жили были птахи.         12.02.2018г\ФОТО\IMG_20180119_092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3933056"/>
            <a:ext cx="3648404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Татьяна\Desktop\ВАЦАП 2018\РАБОТА фото 2018год\Проект         Жили были птахи. 15.01.2018год\IMG-20180119-WA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053" y="476672"/>
            <a:ext cx="7872875" cy="5904656"/>
          </a:xfrm>
          <a:prstGeom prst="rect">
            <a:avLst/>
          </a:prstGeom>
          <a:ln w="1905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Татьяна\Desktop\ПРОЕКТ Жили были птахи.         12.02.2018г\ФОТО\IMG_20180202_102115.jpg"/>
          <p:cNvPicPr>
            <a:picLocks noChangeAspect="1" noChangeArrowheads="1"/>
          </p:cNvPicPr>
          <p:nvPr/>
        </p:nvPicPr>
        <p:blipFill>
          <a:blip r:embed="rId3" cstate="print"/>
          <a:srcRect r="19849"/>
          <a:stretch>
            <a:fillRect/>
          </a:stretch>
        </p:blipFill>
        <p:spPr bwMode="auto">
          <a:xfrm rot="408752">
            <a:off x="5880531" y="333997"/>
            <a:ext cx="2689526" cy="4011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C:\Users\Татьяна\Desktop\ПРОЕКТ Жили были птахи.         12.02.2018г\ФОТО\IMG_20180212_102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0950">
            <a:off x="644350" y="395352"/>
            <a:ext cx="4292399" cy="3219299"/>
          </a:xfrm>
          <a:prstGeom prst="flowChartProcess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://www.kaliningradlib.ru/system/files/636383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74972">
            <a:off x="2172422" y="2308406"/>
            <a:ext cx="4348048" cy="19194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3" descr="C:\Users\Татьяна\Desktop\ПРОЕКТ Жили были птахи.         12.02.2018г\ФОТО\IMG_20180212_100229.jpg"/>
          <p:cNvPicPr>
            <a:picLocks noChangeAspect="1" noChangeArrowheads="1"/>
          </p:cNvPicPr>
          <p:nvPr/>
        </p:nvPicPr>
        <p:blipFill>
          <a:blip r:embed="rId6" cstate="print"/>
          <a:srcRect t="25563"/>
          <a:stretch>
            <a:fillRect/>
          </a:stretch>
        </p:blipFill>
        <p:spPr bwMode="auto">
          <a:xfrm>
            <a:off x="539552" y="4221088"/>
            <a:ext cx="4385377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Татьяна\Desktop\ПРОЕКТ Жили были птахи.         12.02.2018г\ФОТО\IMG_20180212_0953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4149080"/>
            <a:ext cx="3347864" cy="2510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Коллаж «Птицы  в  зимнем  лесу»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Татьяна\Desktop\ПРОЕКТ Жили были птахи.         12.02.2018г\ФОТО\IMG_20180202_0708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906" t="7020" r="4092" b="4098"/>
          <a:stretch>
            <a:fillRect/>
          </a:stretch>
        </p:blipFill>
        <p:spPr bwMode="auto">
          <a:xfrm>
            <a:off x="467544" y="980728"/>
            <a:ext cx="8280920" cy="5567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zoozel.ru/gallery/images/658014_zimnie-fony-dlya-prezentaci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 descr="http://cardonbet.ru/wp-content/uploads/2016/03/8dac0ad2777e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35696" y="0"/>
            <a:ext cx="6192688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Татьяна\Desktop\ПРОЕКТ Жили были птахи.         12.02.2018г\рисунки птиц\img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988840"/>
            <a:ext cx="3040885" cy="218393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Татьяна\Desktop\ПРОЕКТ Жили были птахи.         12.02.2018г\рисунки птиц\img3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060848"/>
            <a:ext cx="2535460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Татьяна\Desktop\ПРОЕКТ Жили были птахи.         12.02.2018г\рисунки птиц\img3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365104"/>
            <a:ext cx="3096344" cy="22327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C:\Users\Татьяна\Desktop\ПРОЕКТ Жили были птахи.         12.02.2018г\рисунки птиц\img3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2636912"/>
            <a:ext cx="2755816" cy="386104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649</Words>
  <Application>Microsoft Office PowerPoint</Application>
  <PresentationFormat>Экран (4:3)</PresentationFormat>
  <Paragraphs>109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Модель  трёх  вопросов.</vt:lpstr>
      <vt:lpstr>Планирование  «Паутинка»</vt:lpstr>
      <vt:lpstr>Планирование  «Паутинка»</vt:lpstr>
      <vt:lpstr>Презентация PowerPoint</vt:lpstr>
      <vt:lpstr>Презентация PowerPoint</vt:lpstr>
      <vt:lpstr>Презентация PowerPoint</vt:lpstr>
      <vt:lpstr>Коллаж «Птицы  в  зимнем  лесу»</vt:lpstr>
      <vt:lpstr>Презентация PowerPoint</vt:lpstr>
      <vt:lpstr>Дидактическая игра  «Птицы»</vt:lpstr>
      <vt:lpstr>Презентация PowerPoint</vt:lpstr>
      <vt:lpstr>Меню  для  птиц.</vt:lpstr>
      <vt:lpstr>Печенье  для  птиц.</vt:lpstr>
      <vt:lpstr>Сюжетно-ролевая игра «Почта»</vt:lpstr>
      <vt:lpstr>Письма  для  зимующих  птиц.</vt:lpstr>
      <vt:lpstr> Письмо  от снегиря.</vt:lpstr>
      <vt:lpstr>Анкеты  про  птиц.</vt:lpstr>
      <vt:lpstr>Создание  книги  «Жили-были птахи»</vt:lpstr>
      <vt:lpstr>Наша  книга.</vt:lpstr>
      <vt:lpstr>Подготовка  к  театрализации.</vt:lpstr>
      <vt:lpstr>Презентация PowerPoint</vt:lpstr>
      <vt:lpstr>Рисую  мнемотаблицу.</vt:lpstr>
      <vt:lpstr>Инсценировка  сказки  «Друзья» автор  Аня  Сухинина – 6 лет.</vt:lpstr>
      <vt:lpstr>Наши  артисты.</vt:lpstr>
      <vt:lpstr>Исполнение песни  слова П. Синявского, музыка З. Компанеец «Воробьиная песенка»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Воспитатель</cp:lastModifiedBy>
  <cp:revision>132</cp:revision>
  <dcterms:created xsi:type="dcterms:W3CDTF">2018-05-23T17:00:29Z</dcterms:created>
  <dcterms:modified xsi:type="dcterms:W3CDTF">2018-05-29T06:41:42Z</dcterms:modified>
</cp:coreProperties>
</file>