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58" r:id="rId8"/>
    <p:sldId id="259" r:id="rId9"/>
    <p:sldId id="275" r:id="rId10"/>
    <p:sldId id="269" r:id="rId11"/>
    <p:sldId id="288" r:id="rId12"/>
    <p:sldId id="289" r:id="rId13"/>
    <p:sldId id="290" r:id="rId14"/>
    <p:sldId id="273" r:id="rId15"/>
    <p:sldId id="274" r:id="rId16"/>
    <p:sldId id="263" r:id="rId17"/>
    <p:sldId id="279" r:id="rId18"/>
    <p:sldId id="277" r:id="rId19"/>
    <p:sldId id="278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6FCAB8-732C-4BE5-B68E-8DA77EFCB8C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6BD67B-64AD-4DA1-912A-9A484C98EE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IMG_2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26669"/>
            <a:ext cx="4104456" cy="28426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7854696" cy="4392488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Чемодан стоял в кладовке – 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Тощий, пыльный, но не модный – 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Позабыли все его.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Чемодан освободили,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Пыль оттёрли, грязь отмыли.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детский садик отнесли.</a:t>
            </a:r>
          </a:p>
          <a:p>
            <a:pPr algn="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играть с ним начали.</a:t>
            </a:r>
          </a:p>
          <a:p>
            <a:pPr algn="ctr"/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в чемодане</a:t>
            </a:r>
            <a:endParaRPr lang="en-US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363272" cy="5760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игры, чтение художественной литературы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детский сад\NR2fe4f6a79e5049fbac6c1e471a2c18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896544" cy="3672408"/>
          </a:xfrm>
          <a:prstGeom prst="rect">
            <a:avLst/>
          </a:prstGeom>
          <a:noFill/>
        </p:spPr>
      </p:pic>
      <p:pic>
        <p:nvPicPr>
          <p:cNvPr id="2051" name="Picture 3" descr="G:\DCIM\127___01\IMG_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66982"/>
            <a:ext cx="4788023" cy="359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Первое знакомство со сказкой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1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3079" b="6522"/>
          <a:stretch>
            <a:fillRect/>
          </a:stretch>
        </p:blipFill>
        <p:spPr>
          <a:xfrm>
            <a:off x="415135" y="1916832"/>
            <a:ext cx="3940841" cy="4176464"/>
          </a:xfrm>
        </p:spPr>
      </p:pic>
      <p:pic>
        <p:nvPicPr>
          <p:cNvPr id="10" name="Содержимое 9" descr="IMG_21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9572" r="9164" b="20770"/>
          <a:stretch>
            <a:fillRect/>
          </a:stretch>
        </p:blipFill>
        <p:spPr>
          <a:xfrm>
            <a:off x="4622092" y="1772817"/>
            <a:ext cx="4054364" cy="424847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Вхождение  в сказку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7" descr="IMG_212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r="14483" b="16859"/>
          <a:stretch>
            <a:fillRect/>
          </a:stretch>
        </p:blipFill>
        <p:spPr>
          <a:xfrm>
            <a:off x="467544" y="620688"/>
            <a:ext cx="4176464" cy="3045338"/>
          </a:xfrm>
        </p:spPr>
      </p:pic>
      <p:pic>
        <p:nvPicPr>
          <p:cNvPr id="8" name="Содержимое 7" descr="IMG_21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5576" b="16859"/>
          <a:stretch>
            <a:fillRect/>
          </a:stretch>
        </p:blipFill>
        <p:spPr>
          <a:xfrm>
            <a:off x="4887819" y="1052736"/>
            <a:ext cx="4256181" cy="2810685"/>
          </a:xfrm>
        </p:spPr>
      </p:pic>
      <p:pic>
        <p:nvPicPr>
          <p:cNvPr id="10" name="Содержимое 6" descr="IMG_2126.JPG"/>
          <p:cNvPicPr>
            <a:picLocks noChangeAspect="1"/>
          </p:cNvPicPr>
          <p:nvPr/>
        </p:nvPicPr>
        <p:blipFill>
          <a:blip r:embed="rId4" cstate="print"/>
          <a:srcRect r="9103" b="19203"/>
          <a:stretch>
            <a:fillRect/>
          </a:stretch>
        </p:blipFill>
        <p:spPr>
          <a:xfrm>
            <a:off x="2915816" y="4149080"/>
            <a:ext cx="3528392" cy="23522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7" descr="IMG_21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039985" cy="3029989"/>
          </a:xfrm>
          <a:prstGeom prst="rect">
            <a:avLst/>
          </a:prstGeom>
        </p:spPr>
      </p:pic>
      <p:pic>
        <p:nvPicPr>
          <p:cNvPr id="8" name="Содержимое 8" descr="IMG_21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72920" y="1771924"/>
            <a:ext cx="4039985" cy="30299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Проектировочная деятельность «Что кушает кролик»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1749896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учить выбирать из множества предметов заданный, закрепить обобщающее  понятие «Овощи»,  «Домашние животные», активизировать речь детей.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театр\IMG_22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4824" r="19541" b="47648"/>
          <a:stretch>
            <a:fillRect/>
          </a:stretch>
        </p:blipFill>
        <p:spPr bwMode="auto">
          <a:xfrm>
            <a:off x="4572000" y="692696"/>
            <a:ext cx="4388450" cy="1944216"/>
          </a:xfrm>
          <a:prstGeom prst="rect">
            <a:avLst/>
          </a:prstGeom>
          <a:noFill/>
        </p:spPr>
      </p:pic>
      <p:pic>
        <p:nvPicPr>
          <p:cNvPr id="3075" name="Picture 3" descr="E:\театр\IMG_22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r="21635" b="31021"/>
          <a:stretch>
            <a:fillRect/>
          </a:stretch>
        </p:blipFill>
        <p:spPr bwMode="auto">
          <a:xfrm>
            <a:off x="251520" y="2492896"/>
            <a:ext cx="4144837" cy="2736304"/>
          </a:xfrm>
          <a:prstGeom prst="rect">
            <a:avLst/>
          </a:prstGeom>
          <a:noFill/>
        </p:spPr>
      </p:pic>
      <p:pic>
        <p:nvPicPr>
          <p:cNvPr id="3076" name="Picture 4" descr="E:\театр\IMG_2218.JPG"/>
          <p:cNvPicPr>
            <a:picLocks noChangeAspect="1" noChangeArrowheads="1"/>
          </p:cNvPicPr>
          <p:nvPr/>
        </p:nvPicPr>
        <p:blipFill>
          <a:blip r:embed="rId4" cstate="print"/>
          <a:srcRect l="3412" r="15984" b="7881"/>
          <a:stretch>
            <a:fillRect/>
          </a:stretch>
        </p:blipFill>
        <p:spPr bwMode="auto">
          <a:xfrm>
            <a:off x="4644008" y="2852936"/>
            <a:ext cx="4320480" cy="308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театр\IMG_2221.JPG"/>
          <p:cNvPicPr>
            <a:picLocks noChangeAspect="1" noChangeArrowheads="1"/>
          </p:cNvPicPr>
          <p:nvPr/>
        </p:nvPicPr>
        <p:blipFill>
          <a:blip r:embed="rId2" cstate="print"/>
          <a:srcRect l="32230" t="12007" r="23218" b="13422"/>
          <a:stretch>
            <a:fillRect/>
          </a:stretch>
        </p:blipFill>
        <p:spPr bwMode="auto">
          <a:xfrm>
            <a:off x="179513" y="1556792"/>
            <a:ext cx="4200846" cy="5040560"/>
          </a:xfrm>
          <a:prstGeom prst="rect">
            <a:avLst/>
          </a:prstGeom>
          <a:noFill/>
        </p:spPr>
      </p:pic>
      <p:pic>
        <p:nvPicPr>
          <p:cNvPr id="4099" name="Picture 3" descr="E:\театр\IMG_2224.JPG"/>
          <p:cNvPicPr>
            <a:picLocks noChangeAspect="1" noChangeArrowheads="1"/>
          </p:cNvPicPr>
          <p:nvPr/>
        </p:nvPicPr>
        <p:blipFill>
          <a:blip r:embed="rId3" cstate="print"/>
          <a:srcRect l="15128"/>
          <a:stretch>
            <a:fillRect/>
          </a:stretch>
        </p:blipFill>
        <p:spPr bwMode="auto">
          <a:xfrm>
            <a:off x="4644008" y="1543430"/>
            <a:ext cx="4248472" cy="5053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7" descr="IMG_2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573016"/>
            <a:ext cx="4041775" cy="30313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3486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Содержимое 6" descr="IMG_213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4040188" cy="3030141"/>
          </a:xfrm>
        </p:spPr>
      </p:pic>
      <p:pic>
        <p:nvPicPr>
          <p:cNvPr id="8" name="Содержимое 7" descr="IMG_213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4041775" cy="303133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IMG-20180521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IMG-20180521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математических представлений «Один – много»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IMG-20180521-WA00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536505" cy="3312369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IMG-20180521-WA00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«Высокий – низкий»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IMG-20180521-WA00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IMG-20180521-WA00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театров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9552" y="1052736"/>
            <a:ext cx="4040188" cy="545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ибабо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театр\IMG_2207.JPG"/>
          <p:cNvPicPr>
            <a:picLocks noChangeAspect="1" noChangeArrowheads="1"/>
          </p:cNvPicPr>
          <p:nvPr/>
        </p:nvPicPr>
        <p:blipFill>
          <a:blip r:embed="rId2" cstate="print"/>
          <a:srcRect t="6761"/>
          <a:stretch>
            <a:fillRect/>
          </a:stretch>
        </p:blipFill>
        <p:spPr bwMode="auto">
          <a:xfrm>
            <a:off x="0" y="1525913"/>
            <a:ext cx="4716016" cy="3297861"/>
          </a:xfrm>
          <a:prstGeom prst="rect">
            <a:avLst/>
          </a:prstGeom>
          <a:noFill/>
        </p:spPr>
      </p:pic>
      <p:pic>
        <p:nvPicPr>
          <p:cNvPr id="1027" name="Picture 3" descr="E:\театр\IMG_2210.JPG"/>
          <p:cNvPicPr>
            <a:picLocks noChangeAspect="1" noChangeArrowheads="1"/>
          </p:cNvPicPr>
          <p:nvPr/>
        </p:nvPicPr>
        <p:blipFill>
          <a:blip r:embed="rId3" cstate="print"/>
          <a:srcRect t="7478"/>
          <a:stretch>
            <a:fillRect/>
          </a:stretch>
        </p:blipFill>
        <p:spPr bwMode="auto">
          <a:xfrm>
            <a:off x="4773229" y="3573016"/>
            <a:ext cx="4370771" cy="30329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2708920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на стаканчиках.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IMG-20180521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864096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фланелеграф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>
          <a:xfrm>
            <a:off x="4645025" y="1196752"/>
            <a:ext cx="4041775" cy="64807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Настольный театр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IMG-20180528-WA00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-19976" y="1340769"/>
            <a:ext cx="4517364" cy="3816424"/>
          </a:xfrm>
        </p:spPr>
      </p:pic>
      <p:pic>
        <p:nvPicPr>
          <p:cNvPr id="19" name="Содержимое 18" descr="IMG-20180528-WA0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8033"/>
          <a:stretch>
            <a:fillRect/>
          </a:stretch>
        </p:blipFill>
        <p:spPr>
          <a:xfrm>
            <a:off x="4645025" y="2708920"/>
            <a:ext cx="4041775" cy="36003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сюжетных игрушек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-20180528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2101"/>
          <a:stretch>
            <a:fillRect/>
          </a:stretch>
        </p:blipFill>
        <p:spPr>
          <a:xfrm>
            <a:off x="251520" y="1052736"/>
            <a:ext cx="7704855" cy="47525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4040188" cy="8367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резиновой игрушки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56792"/>
            <a:ext cx="4041775" cy="108012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180528-WA00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26667"/>
          <a:stretch>
            <a:fillRect/>
          </a:stretch>
        </p:blipFill>
        <p:spPr>
          <a:xfrm>
            <a:off x="251520" y="908720"/>
            <a:ext cx="4104456" cy="2376264"/>
          </a:xfrm>
        </p:spPr>
      </p:pic>
      <p:pic>
        <p:nvPicPr>
          <p:cNvPr id="8" name="Содержимое 7" descr="IMG-20180528-WA00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26531"/>
          <a:stretch>
            <a:fillRect/>
          </a:stretch>
        </p:blipFill>
        <p:spPr>
          <a:xfrm>
            <a:off x="4499992" y="2924944"/>
            <a:ext cx="4401815" cy="25922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530-WA0004.jpg"/>
          <p:cNvPicPr>
            <a:picLocks noChangeAspect="1"/>
          </p:cNvPicPr>
          <p:nvPr/>
        </p:nvPicPr>
        <p:blipFill>
          <a:blip r:embed="rId2" cstate="print"/>
          <a:srcRect l="7941" t="14824"/>
          <a:stretch>
            <a:fillRect/>
          </a:stretch>
        </p:blipFill>
        <p:spPr>
          <a:xfrm>
            <a:off x="4970372" y="1124744"/>
            <a:ext cx="4173628" cy="289619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в чемодане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-20180530-WA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782" r="6557"/>
          <a:stretch>
            <a:fillRect/>
          </a:stretch>
        </p:blipFill>
        <p:spPr>
          <a:xfrm>
            <a:off x="395536" y="1196752"/>
            <a:ext cx="4104455" cy="2939157"/>
          </a:xfrm>
        </p:spPr>
      </p:pic>
      <p:pic>
        <p:nvPicPr>
          <p:cNvPr id="6" name="Содержимое 8" descr="IMG-20180530-WA0008.jpg"/>
          <p:cNvPicPr>
            <a:picLocks noChangeAspect="1"/>
          </p:cNvPicPr>
          <p:nvPr/>
        </p:nvPicPr>
        <p:blipFill>
          <a:blip r:embed="rId4" cstate="print"/>
          <a:srcRect l="3289" t="6030"/>
          <a:stretch>
            <a:fillRect/>
          </a:stretch>
        </p:blipFill>
        <p:spPr>
          <a:xfrm>
            <a:off x="3491880" y="4023902"/>
            <a:ext cx="3528392" cy="25712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работы: создание условий для развития творческих способностей детей, умения планировать  и осуществлять свои действия, сопровождая их речью.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21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709385" cy="3532039"/>
          </a:xfrm>
        </p:spPr>
      </p:pic>
      <p:pic>
        <p:nvPicPr>
          <p:cNvPr id="10" name="Содержимое 9" descr="IMG_21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76872"/>
            <a:ext cx="4041775" cy="36766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работы: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40188" cy="509156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художественной литературой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активного словаря детей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внимания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доброжелательных взаимоотношений со сверстниками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Формирование навыка перевоплощения в сказочных героев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элементарных математических представлений</a:t>
            </a:r>
          </a:p>
          <a:p>
            <a:endParaRPr lang="en-US" dirty="0"/>
          </a:p>
        </p:txBody>
      </p:sp>
      <p:pic>
        <p:nvPicPr>
          <p:cNvPr id="7" name="Содержимое 6" descr="IMG_212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797" t="3445" r="6134" b="36272"/>
          <a:stretch>
            <a:fillRect/>
          </a:stretch>
        </p:blipFill>
        <p:spPr>
          <a:xfrm>
            <a:off x="4127074" y="1556792"/>
            <a:ext cx="4578045" cy="43204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4320480" cy="51125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Младший возраст: театрализованные игры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возраст: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умения планировать сюжет, подготовку спектакля, выбор роли, создание атрибутов своими руками. </a:t>
            </a: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1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040188" cy="303014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381</TotalTime>
  <Words>199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Театр в чемодане</vt:lpstr>
      <vt:lpstr>Виды театров</vt:lpstr>
      <vt:lpstr>Слайд 3</vt:lpstr>
      <vt:lpstr>Театр сюжетных игрушек</vt:lpstr>
      <vt:lpstr>Слайд 5</vt:lpstr>
      <vt:lpstr>Театр в чемодане</vt:lpstr>
      <vt:lpstr>Цель работы: создание условий для развития творческих способностей детей, умения планировать  и осуществлять свои действия, сопровождая их речью.</vt:lpstr>
      <vt:lpstr>Задачи работы:</vt:lpstr>
      <vt:lpstr>Ожидаемый результат</vt:lpstr>
      <vt:lpstr>Слайд 10</vt:lpstr>
      <vt:lpstr>Первое знакомство со сказкой</vt:lpstr>
      <vt:lpstr>Вхождение  в сказку</vt:lpstr>
      <vt:lpstr>Игровая деятельность</vt:lpstr>
      <vt:lpstr>Проектировочная деятельность «Что кушает кролик» </vt:lpstr>
      <vt:lpstr>Слайд 15</vt:lpstr>
      <vt:lpstr>Слайд 16</vt:lpstr>
      <vt:lpstr>Слайд 17</vt:lpstr>
      <vt:lpstr>Развитие математических представлений «Один – много»</vt:lpstr>
      <vt:lpstr>«Высокий – низкий»</vt:lpstr>
      <vt:lpstr>Слайд 20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в чемодане</dc:title>
  <dc:creator>user</dc:creator>
  <cp:lastModifiedBy>Татьяна</cp:lastModifiedBy>
  <cp:revision>40</cp:revision>
  <dcterms:created xsi:type="dcterms:W3CDTF">2017-09-12T15:50:58Z</dcterms:created>
  <dcterms:modified xsi:type="dcterms:W3CDTF">2018-05-31T01:43:20Z</dcterms:modified>
</cp:coreProperties>
</file>